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0060-47EF-4204-9221-58B4F9FBABCF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FC1CA-2C06-465F-B9E3-9791E42F8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уклет_с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23"/>
            <a:ext cx="9144000" cy="64829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буклет_с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17"/>
            <a:ext cx="9144000" cy="6456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test</cp:lastModifiedBy>
  <cp:revision>1</cp:revision>
  <dcterms:created xsi:type="dcterms:W3CDTF">2012-10-30T15:14:52Z</dcterms:created>
  <dcterms:modified xsi:type="dcterms:W3CDTF">2012-10-30T15:18:07Z</dcterms:modified>
</cp:coreProperties>
</file>